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9" r:id="rId3"/>
    <p:sldId id="320" r:id="rId4"/>
    <p:sldId id="322" r:id="rId5"/>
    <p:sldId id="323" r:id="rId6"/>
    <p:sldId id="321" r:id="rId7"/>
    <p:sldId id="325" r:id="rId8"/>
    <p:sldId id="324" r:id="rId9"/>
    <p:sldId id="326" r:id="rId10"/>
    <p:sldId id="329" r:id="rId11"/>
    <p:sldId id="327" r:id="rId12"/>
    <p:sldId id="328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39" autoAdjust="0"/>
    <p:restoredTop sz="93122" autoAdjust="0"/>
  </p:normalViewPr>
  <p:slideViewPr>
    <p:cSldViewPr>
      <p:cViewPr varScale="1">
        <p:scale>
          <a:sx n="68" d="100"/>
          <a:sy n="68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98E2A-C3EB-4622-89FA-A29850C6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8C0849-D0F5-40EB-8E93-42D36108D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EC1F2-6832-4DDC-9120-DF8FFCEA58DB}" type="slidenum">
              <a:rPr lang="en-US"/>
              <a:pPr/>
              <a:t>9</a:t>
            </a:fld>
            <a:endParaRPr 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/>
              <a:t>Facilitators are reminded to cue cross-breakout groups for movement to next rotation.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E0E36-F416-463C-BB42-D9FE605EEDB6}" type="slidenum">
              <a:rPr lang="en-US"/>
              <a:pPr/>
              <a:t>11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/>
              <a:t>Facilitators are reminded to cue cross-breakout groups for movement to next rotation.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DAEB51-BCC9-4430-9474-6D90D945AF74}" type="slidenum">
              <a:rPr lang="en-US"/>
              <a:pPr/>
              <a:t>12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/>
              <a:t>Facilitators are reminded to cue cross-breakout groups for movement to next rotation.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C241-296E-4FDE-897A-F2B2BBECCF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0F4BC-8F3E-4788-B1A8-F1CC6D77848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78FE-7C9D-46B5-B0DF-8B52C9D6A7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A9A9-EA28-4520-AF98-6F064F3F8C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5648C-5B3E-4A96-9B03-7A2CD772E8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B823-B02E-43D1-9DBD-0790F6805A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90E-73D3-4910-AB8E-C9B9747036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12DA-C477-4363-ABDC-021A963C37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3E1-12D1-42BC-ACE9-B65B6B73285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1266-0708-4563-AE2F-6A95F3DD8A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9C95-6241-429A-8E29-798A04F27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76D9927-DE77-4FE5-B2C7-39938E4C4E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dirty="0" smtClean="0">
                <a:solidFill>
                  <a:srgbClr val="0D469B"/>
                </a:solidFill>
                <a:latin typeface="Book Antiqua" charset="0"/>
              </a:rPr>
              <a:t>The Art of Our Craft</a:t>
            </a:r>
            <a:endParaRPr lang="en-US" sz="4200" dirty="0">
              <a:solidFill>
                <a:srgbClr val="0D469B"/>
              </a:solidFill>
              <a:latin typeface="Book Antiqu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Break Out Visits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46" y="1643048"/>
          <a:ext cx="7786742" cy="4857785"/>
        </p:xfrm>
        <a:graphic>
          <a:graphicData uri="http://schemas.openxmlformats.org/drawingml/2006/table">
            <a:tbl>
              <a:tblPr/>
              <a:tblGrid>
                <a:gridCol w="1112308"/>
                <a:gridCol w="1112308"/>
                <a:gridCol w="1112308"/>
                <a:gridCol w="1112308"/>
                <a:gridCol w="1112308"/>
                <a:gridCol w="1112308"/>
                <a:gridCol w="1112894"/>
              </a:tblGrid>
              <a:tr h="121444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Times New Roman"/>
                          <a:ea typeface="Times New Roman"/>
                        </a:rPr>
                        <a:t>Time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Bayview, Classroom 1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Bayview, Classroom 2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Bayview, Classroom 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CMTC (Main Bldg), Room A/B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CMTC (Main Bldg), Room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CMTC (Main Bldg), Room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8:40 – 8:47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8:49 – 8:56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9:01 – 9:08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9:10 – 9:17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9:19 – 9:26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9:28 – 9:35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#6,12,18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#4,10,16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#5,11,17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#3,9,15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Group #1,7,13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Group #2,8,14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49550" marR="495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K-12 Carousel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52625"/>
            <a:ext cx="8229600" cy="4500563"/>
          </a:xfrm>
        </p:spPr>
        <p:txBody>
          <a:bodyPr/>
          <a:lstStyle/>
          <a:p>
            <a:r>
              <a:rPr lang="en-US"/>
              <a:t>Your group will carousel to each breakout group to examine the artifacts and/or visual representations of learning.  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Each breakout group representative will be assigned the role of “tour guide” for their focused breakout room visit.  This is your opportunity to highlight key learning.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K-12 Carousel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52625"/>
            <a:ext cx="8229600" cy="4500563"/>
          </a:xfrm>
        </p:spPr>
        <p:txBody>
          <a:bodyPr/>
          <a:lstStyle/>
          <a:p>
            <a:r>
              <a:rPr lang="en-US"/>
              <a:t>You are encouraged to share your observations as a collective throughout the carousel.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At the end of the carousel, each person will be asked to record 1-5 words that describe the connections made during the carousel on the graffiti paper posted outside of Central Hall.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600" dirty="0" smtClean="0"/>
              <a:t>Develop a strategy to create open tasks related to proportional reasoning in order to differentiate instruction.</a:t>
            </a:r>
            <a:endParaRPr lang="en-US" sz="3600" dirty="0" smtClean="0"/>
          </a:p>
          <a:p>
            <a:r>
              <a:rPr lang="en-CA" sz="3600" dirty="0" smtClean="0"/>
              <a:t>Develop strategies to create appropriate scaffolding questions.</a:t>
            </a:r>
            <a:endParaRPr lang="en-US" sz="3600" dirty="0" smtClean="0"/>
          </a:p>
          <a:p>
            <a:pPr eaLnBrk="1" hangingPunct="1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journal, individually, write down one statement about open questions.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hear the word “go”, move around the room sharing your ideas and listening to the ideas of others.  The challenge is to rely only on </a:t>
            </a:r>
            <a:r>
              <a:rPr lang="en-US" i="1" dirty="0" smtClean="0"/>
              <a:t>auditory memory.</a:t>
            </a:r>
          </a:p>
          <a:p>
            <a:r>
              <a:rPr lang="en-US" dirty="0" smtClean="0"/>
              <a:t>When you have talked to five people who are not at your table, sit down and write down as many of their ideas as you can remember.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group, compare your lists and add to your own list.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Individually, use the planner provided and Marion’s fail-safe strategies to create one open question about proportional reasoning that you can use this year, and some scaffolding questions to support student learning.</a:t>
            </a:r>
          </a:p>
          <a:p>
            <a:r>
              <a:rPr lang="en-US" dirty="0" smtClean="0"/>
              <a:t>Remember to select a big idea and a learning goal for your question.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your question on </a:t>
            </a:r>
            <a:r>
              <a:rPr lang="en-US" dirty="0" smtClean="0"/>
              <a:t>large </a:t>
            </a:r>
            <a:r>
              <a:rPr lang="en-US" dirty="0" err="1" smtClean="0"/>
              <a:t>stickies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Do a gallery walk, and jot down any questions that you feel you can use in your classroom this year.</a:t>
            </a:r>
            <a:endParaRPr lang="en-US" dirty="0"/>
          </a:p>
        </p:txBody>
      </p:sp>
      <p:pic>
        <p:nvPicPr>
          <p:cNvPr id="1029" name="Picture 5" descr="C:\Documents and Settings\cchaput\Local Settings\Temporary Internet Files\Content.IE5\DG8LDGRM\dglxasset[15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214818"/>
            <a:ext cx="1458034" cy="206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5472122" cy="4986350"/>
          </a:xfrm>
        </p:spPr>
        <p:txBody>
          <a:bodyPr/>
          <a:lstStyle/>
          <a:p>
            <a:r>
              <a:rPr lang="en-US" dirty="0" smtClean="0"/>
              <a:t>Arts and Crafts Time!</a:t>
            </a:r>
          </a:p>
          <a:p>
            <a:r>
              <a:rPr lang="en-US" dirty="0" smtClean="0"/>
              <a:t>In your glyph group, create an artistic representation of proportional reasoning (a three-dimensional representation, a skit, a song, a tableau).</a:t>
            </a:r>
          </a:p>
          <a:p>
            <a:r>
              <a:rPr lang="en-US" dirty="0" smtClean="0"/>
              <a:t>Be prepared for a showcase of your work!</a:t>
            </a:r>
            <a:endParaRPr lang="en-US" dirty="0"/>
          </a:p>
        </p:txBody>
      </p:sp>
      <p:pic>
        <p:nvPicPr>
          <p:cNvPr id="2050" name="Picture 2" descr="C:\Documents and Settings\cchaput\Local Settings\Temporary Internet Files\Content.IE5\KK44M2MJ\dglxasset[15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7560" y="2571744"/>
            <a:ext cx="246267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K-12 Carousel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52625"/>
            <a:ext cx="8229600" cy="4500563"/>
          </a:xfrm>
        </p:spPr>
        <p:txBody>
          <a:bodyPr/>
          <a:lstStyle/>
          <a:p>
            <a:r>
              <a:rPr lang="en-US" dirty="0"/>
              <a:t>You will be assigned a number.  This is your GROUP #.</a:t>
            </a:r>
          </a:p>
          <a:p>
            <a:r>
              <a:rPr lang="en-US" dirty="0"/>
              <a:t>Tomorrow morning you will report to your first breakout room at </a:t>
            </a:r>
            <a:r>
              <a:rPr lang="en-US" dirty="0" smtClean="0"/>
              <a:t>8:30am.  Schedule is on the following slide.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556</Words>
  <Application>Microsoft Office PowerPoint</Application>
  <PresentationFormat>On-screen Show (4:3)</PresentationFormat>
  <Paragraphs>93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CLIPSpresentation</vt:lpstr>
      <vt:lpstr>Slide 1</vt:lpstr>
      <vt:lpstr>Session Goals</vt:lpstr>
      <vt:lpstr>Before/Part 1/Minds On</vt:lpstr>
      <vt:lpstr>Before/Part 1/Minds On</vt:lpstr>
      <vt:lpstr>Before/Part 1/Minds On</vt:lpstr>
      <vt:lpstr>During/Part 2/Action</vt:lpstr>
      <vt:lpstr>During/Part 2/Action</vt:lpstr>
      <vt:lpstr>After/Part 3/Consolidation</vt:lpstr>
      <vt:lpstr>K-12 Carousel</vt:lpstr>
      <vt:lpstr>Schedule for Break Out Visits</vt:lpstr>
      <vt:lpstr>K-12 Carousel</vt:lpstr>
      <vt:lpstr>K-12 Carousel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137</cp:revision>
  <dcterms:created xsi:type="dcterms:W3CDTF">2008-01-22T18:09:47Z</dcterms:created>
  <dcterms:modified xsi:type="dcterms:W3CDTF">2010-08-19T19:55:06Z</dcterms:modified>
</cp:coreProperties>
</file>